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0396538" cy="5848350"/>
  <p:notesSz cx="10388600" cy="584835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8"/>
    <p:restoredTop sz="94660"/>
  </p:normalViewPr>
  <p:slideViewPr>
    <p:cSldViewPr>
      <p:cViewPr varScale="1">
        <p:scale>
          <a:sx n="103" d="100"/>
          <a:sy n="103" d="100"/>
        </p:scale>
        <p:origin x="132" y="426"/>
      </p:cViewPr>
      <p:guideLst>
        <p:guide orient="horz" pos="2880"/>
        <p:guide pos="216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502150" cy="2936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884863" y="0"/>
            <a:ext cx="4500562" cy="2936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7EA60F-F2D1-488C-836E-C0C72C4FE58A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441700" y="731838"/>
            <a:ext cx="3505200" cy="1973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1038225" y="2814638"/>
            <a:ext cx="8312150" cy="230346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5554663"/>
            <a:ext cx="4502150" cy="293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884863" y="5554663"/>
            <a:ext cx="4500562" cy="293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A9A8DB-BCC0-4588-B079-CFF2522662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74405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A9A8DB-BCC0-4588-B079-CFF25226627F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7909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80217" y="1812989"/>
            <a:ext cx="8842459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60434" y="3275077"/>
            <a:ext cx="728202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20145" y="1345121"/>
            <a:ext cx="452525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357490" y="1345121"/>
            <a:ext cx="452525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20144" y="233934"/>
            <a:ext cx="936260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20144" y="1345121"/>
            <a:ext cx="936260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536983" y="5438966"/>
            <a:ext cx="332892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20144" y="5438966"/>
            <a:ext cx="239266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9/11/2026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490083" y="5438966"/>
            <a:ext cx="239266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F2AF5907-8EA6-0D00-1A50-6811C2BBC6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396538" cy="5841702"/>
          </a:xfrm>
          <a:prstGeom prst="rect">
            <a:avLst/>
          </a:prstGeom>
        </p:spPr>
      </p:pic>
      <p:pic>
        <p:nvPicPr>
          <p:cNvPr id="2" name="図 1">
            <a:extLst>
              <a:ext uri="{FF2B5EF4-FFF2-40B4-BE49-F238E27FC236}">
                <a16:creationId xmlns:a16="http://schemas.microsoft.com/office/drawing/2014/main" id="{7146CF3A-982F-B35C-0FFD-87022966052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6648"/>
            <a:ext cx="10396538" cy="584170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2952420-D587-EAAC-1867-5DA60341099C}"/>
              </a:ext>
            </a:extLst>
          </p:cNvPr>
          <p:cNvSpPr txBox="1"/>
          <p:nvPr/>
        </p:nvSpPr>
        <p:spPr>
          <a:xfrm>
            <a:off x="2074069" y="2009776"/>
            <a:ext cx="655320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4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タイトルが入ります。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3DDA049-812D-111F-AFC4-6963D5B50C6A}"/>
              </a:ext>
            </a:extLst>
          </p:cNvPr>
          <p:cNvSpPr txBox="1"/>
          <p:nvPr/>
        </p:nvSpPr>
        <p:spPr>
          <a:xfrm>
            <a:off x="2040587" y="2922695"/>
            <a:ext cx="65532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肩書・名前が入ります。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C06FE27B-F94E-4B76-3082-F8CC735AB30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408370" cy="5848350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E9C0C41-69C5-A87F-5667-D4B26F86507D}"/>
              </a:ext>
            </a:extLst>
          </p:cNvPr>
          <p:cNvSpPr txBox="1"/>
          <p:nvPr/>
        </p:nvSpPr>
        <p:spPr>
          <a:xfrm>
            <a:off x="2226469" y="2162176"/>
            <a:ext cx="6553200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4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タイトルが入ります。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70BBA3A-1539-066A-A7FC-A3FEAE7D1346}"/>
              </a:ext>
            </a:extLst>
          </p:cNvPr>
          <p:cNvSpPr txBox="1"/>
          <p:nvPr/>
        </p:nvSpPr>
        <p:spPr>
          <a:xfrm>
            <a:off x="2192987" y="3075095"/>
            <a:ext cx="65532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ja-JP" altLang="en-US" sz="32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肩書・名前が入ります。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</TotalTime>
  <Words>21</Words>
  <Application>Microsoft Office PowerPoint</Application>
  <PresentationFormat>ユーザー設定</PresentationFormat>
  <Paragraphs>5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6" baseType="lpstr">
      <vt:lpstr>Yu Gothic</vt:lpstr>
      <vt:lpstr>Yu Gothic</vt:lpstr>
      <vt:lpstr>Calibri</vt:lpstr>
      <vt:lpstr>Office Theme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20241003_フジタEXPO2024スライド</dc:title>
  <dc:creator>libpc06</dc:creator>
  <cp:lastModifiedBy>中島 志保</cp:lastModifiedBy>
  <cp:revision>8</cp:revision>
  <dcterms:created xsi:type="dcterms:W3CDTF">2024-10-03T05:47:39Z</dcterms:created>
  <dcterms:modified xsi:type="dcterms:W3CDTF">2026-09-11T06:25:49Z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2024-10-03T00:00:00Z</vt:filetime>
  </property>
  <property fmtid="{D5CDD505-2E9C-101B-9397-08002B2CF9AE}" pid="3" name="Creator">
    <vt:lpwstr>Adobe Illustrator 27.0 (Macintosh)</vt:lpwstr>
  </property>
  <property fmtid="{D5CDD505-2E9C-101B-9397-08002B2CF9AE}" pid="4" name="LastSaved">
    <vt:filetime>2024-10-03T00:00:00Z</vt:filetime>
  </property>
</Properties>
</file>