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7E6B72-6B5A-4AB2-B67A-5969307F531D}" v="1888" dt="2021-03-10T05:55:44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　貴利" userId="aeb3a434-775e-4f0e-9c80-a424192bc1f9" providerId="ADAL" clId="{A97E6B72-6B5A-4AB2-B67A-5969307F531D}"/>
    <pc:docChg chg="undo custSel addSld modSld">
      <pc:chgData name="山口　貴利" userId="aeb3a434-775e-4f0e-9c80-a424192bc1f9" providerId="ADAL" clId="{A97E6B72-6B5A-4AB2-B67A-5969307F531D}" dt="2021-03-10T05:58:33.856" v="2252" actId="20577"/>
      <pc:docMkLst>
        <pc:docMk/>
      </pc:docMkLst>
      <pc:sldChg chg="addSp modSp mod">
        <pc:chgData name="山口　貴利" userId="aeb3a434-775e-4f0e-9c80-a424192bc1f9" providerId="ADAL" clId="{A97E6B72-6B5A-4AB2-B67A-5969307F531D}" dt="2021-03-08T08:36:59.072" v="52" actId="1076"/>
        <pc:sldMkLst>
          <pc:docMk/>
          <pc:sldMk cId="1648893752" sldId="256"/>
        </pc:sldMkLst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4" creationId="{A75F3A8B-6901-4A5D-A115-5E3D1A3C786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" creationId="{7F33B5DF-FD0D-435B-9BE7-CD40845A717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" creationId="{AAB0A3D8-AEEE-4351-BB11-9FA723958C55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" creationId="{D7FAE07A-535A-4944-AA1C-DF36939DE013}"/>
          </ac:spMkLst>
        </pc:spChg>
        <pc:spChg chg="mod">
          <ac:chgData name="山口　貴利" userId="aeb3a434-775e-4f0e-9c80-a424192bc1f9" providerId="ADAL" clId="{A97E6B72-6B5A-4AB2-B67A-5969307F531D}" dt="2021-03-08T02:43:04.771" v="41" actId="1076"/>
          <ac:spMkLst>
            <pc:docMk/>
            <pc:sldMk cId="1648893752" sldId="256"/>
            <ac:spMk id="8" creationId="{F82110B7-2018-4A02-8EDC-7A9D80E4C24E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2" creationId="{AEB79DF9-06B9-43C2-8D4F-33241766675D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3" creationId="{46902705-A24F-4B00-B7DC-47D9CAE8BEB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4" creationId="{1D97EF3A-5FCC-43FD-BED3-E050AD484F90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16" creationId="{958E7215-420C-4B52-8F2C-2610D3E8DF81}"/>
          </ac:spMkLst>
        </pc:spChg>
        <pc:spChg chg="mod">
          <ac:chgData name="山口　貴利" userId="aeb3a434-775e-4f0e-9c80-a424192bc1f9" providerId="ADAL" clId="{A97E6B72-6B5A-4AB2-B67A-5969307F531D}" dt="2021-03-08T02:42:55.746" v="38" actId="1076"/>
          <ac:spMkLst>
            <pc:docMk/>
            <pc:sldMk cId="1648893752" sldId="256"/>
            <ac:spMk id="18" creationId="{D83C8D90-ADEE-4FA1-AFA7-BDA83254A62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6" creationId="{CEAEB5C4-7BBD-4C9C-97B3-FDC02CAC4E0D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7" creationId="{0699AE0C-50F0-4503-B00E-FA713B701842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28" creationId="{F9A828DD-4CB9-4F6C-BE51-83351AD7655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30" creationId="{DC988CA6-3DEF-401F-B45E-08E00B812C04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31" creationId="{A84F34C5-EC6F-45BD-BF76-16D4FA182EFB}"/>
          </ac:spMkLst>
        </pc:spChg>
        <pc:spChg chg="mod">
          <ac:chgData name="山口　貴利" userId="aeb3a434-775e-4f0e-9c80-a424192bc1f9" providerId="ADAL" clId="{A97E6B72-6B5A-4AB2-B67A-5969307F531D}" dt="2021-03-08T02:43:08.757" v="42" actId="14100"/>
          <ac:spMkLst>
            <pc:docMk/>
            <pc:sldMk cId="1648893752" sldId="256"/>
            <ac:spMk id="42" creationId="{2BE040BE-0A60-4127-90F0-3D6C2FE58DE9}"/>
          </ac:spMkLst>
        </pc:spChg>
        <pc:spChg chg="mod">
          <ac:chgData name="山口　貴利" userId="aeb3a434-775e-4f0e-9c80-a424192bc1f9" providerId="ADAL" clId="{A97E6B72-6B5A-4AB2-B67A-5969307F531D}" dt="2021-03-08T08:36:55.391" v="51" actId="1076"/>
          <ac:spMkLst>
            <pc:docMk/>
            <pc:sldMk cId="1648893752" sldId="256"/>
            <ac:spMk id="49" creationId="{8974B9C3-9517-4698-82A8-081BC4004F31}"/>
          </ac:spMkLst>
        </pc:spChg>
        <pc:spChg chg="mod">
          <ac:chgData name="山口　貴利" userId="aeb3a434-775e-4f0e-9c80-a424192bc1f9" providerId="ADAL" clId="{A97E6B72-6B5A-4AB2-B67A-5969307F531D}" dt="2021-03-08T08:36:52.648" v="50" actId="1076"/>
          <ac:spMkLst>
            <pc:docMk/>
            <pc:sldMk cId="1648893752" sldId="256"/>
            <ac:spMk id="50" creationId="{682CD76F-D6CB-40A1-A433-766D12BD6EE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2" creationId="{2AAFAAB3-DC5A-4FA5-B13D-7ADAD02004A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8" creationId="{817356E4-F1BF-49F3-B31C-D1D60ADC950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59" creationId="{A3E2E1FD-6E12-47FF-9B96-A842C74C40C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6" creationId="{D44CB52A-5B2F-445E-9881-4BCAAEDD59B9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7" creationId="{88D7F84A-B3E4-4506-97DA-9A84FE4F16B0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8" creationId="{DE1F4164-F2E0-41A8-8B88-4BB45E354B23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69" creationId="{947561B1-24C3-422B-A103-63A7D8648E2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0" creationId="{784CB52A-1855-451F-B8B4-C65B6FF8D2B5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1" creationId="{10D9EA7D-6D95-41A2-8820-3DFDAF1A167B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2" creationId="{D600E54B-6DA3-4AAB-AC8A-5455BA56AB72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3" creationId="{660C7250-76EB-4FA1-A1E9-8B00CA115FA3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4" creationId="{8F92C1A7-0266-4B62-92AB-52EA6449D0D7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5" creationId="{E92396A2-B746-4A28-9497-FF4C155AD781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6" creationId="{DF769B07-4818-430F-8435-348391B9171A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7" creationId="{29CF1BD9-0EE1-4355-B09D-AC04CC9712EC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79" creationId="{83EB12EC-C1D4-4402-A3D7-6B056EBBC81B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2" creationId="{DBE54CB7-4610-41AE-AD45-1521AAED8C9C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7" creationId="{46D9C0ED-375F-462E-AFFC-F510B9C91F91}"/>
          </ac:spMkLst>
        </pc:spChg>
        <pc:spChg chg="mod">
          <ac:chgData name="山口　貴利" userId="aeb3a434-775e-4f0e-9c80-a424192bc1f9" providerId="ADAL" clId="{A97E6B72-6B5A-4AB2-B67A-5969307F531D}" dt="2021-03-08T08:36:59.072" v="52" actId="1076"/>
          <ac:spMkLst>
            <pc:docMk/>
            <pc:sldMk cId="1648893752" sldId="256"/>
            <ac:spMk id="88" creationId="{231BEA86-CF07-4328-96BC-93E0CF221C0F}"/>
          </ac:spMkLst>
        </pc:spChg>
        <pc:spChg chg="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89" creationId="{D768CECA-CCDE-4840-AE7C-EA579F69A363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0" creationId="{56D8FAAE-C380-466F-9D8E-00759224CBE6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1" creationId="{52C397DF-BF92-4F18-B8A0-C9A2E6BC582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2" creationId="{44D6B426-571B-47E5-BF7C-EF18967C659B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3" creationId="{713B0F45-62A4-423A-BDED-5F903DE804A3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4" creationId="{07974002-998D-4BA9-848C-005716731AFE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5" creationId="{B5B9F3F1-FC51-4FC5-9457-1F7DBFCF288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6" creationId="{5E64F15D-FC16-4903-A963-6D280D22EEA7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7" creationId="{26744D84-49EC-4D6A-BA15-B8BA972FDBAB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8" creationId="{249DAA8B-D903-42FB-9F0E-ED0E5EBF807D}"/>
          </ac:spMkLst>
        </pc:spChg>
        <pc:spChg chg="add mod">
          <ac:chgData name="山口　貴利" userId="aeb3a434-775e-4f0e-9c80-a424192bc1f9" providerId="ADAL" clId="{A97E6B72-6B5A-4AB2-B67A-5969307F531D}" dt="2021-03-08T02:40:23.529" v="32" actId="164"/>
          <ac:spMkLst>
            <pc:docMk/>
            <pc:sldMk cId="1648893752" sldId="256"/>
            <ac:spMk id="99" creationId="{4537EC26-EAC8-4BD4-83EA-884B1750C9FA}"/>
          </ac:spMkLst>
        </pc:spChg>
        <pc:grpChg chg="add mod">
          <ac:chgData name="山口　貴利" userId="aeb3a434-775e-4f0e-9c80-a424192bc1f9" providerId="ADAL" clId="{A97E6B72-6B5A-4AB2-B67A-5969307F531D}" dt="2021-03-08T02:42:52.229" v="37" actId="1076"/>
          <ac:grpSpMkLst>
            <pc:docMk/>
            <pc:sldMk cId="1648893752" sldId="256"/>
            <ac:grpSpMk id="100" creationId="{77B74240-C6FD-4B1C-98A9-B1227B906C48}"/>
          </ac:grpSpMkLst>
        </pc:grp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35" creationId="{BD36DBC9-3016-4A2D-93C4-F12C1A834E7F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36" creationId="{724AA3D4-18BD-43E6-A18B-FB8D6ED37062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1" creationId="{8D41384F-7BA6-4B20-9A43-25068FFF54B3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2" creationId="{E6C7E618-A1D6-45E6-A240-83F4BF990554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3" creationId="{C7B23FBA-D65C-42D4-8E6F-A898803C8BDE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4" creationId="{6CFBE4BC-A02E-4351-9433-B2A6164D6B48}"/>
          </ac:cxnSpMkLst>
        </pc:cxnChg>
        <pc:cxnChg chg="mod">
          <ac:chgData name="山口　貴利" userId="aeb3a434-775e-4f0e-9c80-a424192bc1f9" providerId="ADAL" clId="{A97E6B72-6B5A-4AB2-B67A-5969307F531D}" dt="2021-03-08T02:40:23.529" v="32" actId="164"/>
          <ac:cxnSpMkLst>
            <pc:docMk/>
            <pc:sldMk cId="1648893752" sldId="256"/>
            <ac:cxnSpMk id="65" creationId="{7C614677-9407-42A5-9D0A-8D9BEF490911}"/>
          </ac:cxnSpMkLst>
        </pc:cxnChg>
        <pc:cxnChg chg="mod">
          <ac:chgData name="山口　貴利" userId="aeb3a434-775e-4f0e-9c80-a424192bc1f9" providerId="ADAL" clId="{A97E6B72-6B5A-4AB2-B67A-5969307F531D}" dt="2021-03-08T02:42:28.262" v="33" actId="208"/>
          <ac:cxnSpMkLst>
            <pc:docMk/>
            <pc:sldMk cId="1648893752" sldId="256"/>
            <ac:cxnSpMk id="84" creationId="{EA27331C-EC49-4BAA-A39C-B8D4F7FC64CD}"/>
          </ac:cxnSpMkLst>
        </pc:cxnChg>
        <pc:cxnChg chg="mod">
          <ac:chgData name="山口　貴利" userId="aeb3a434-775e-4f0e-9c80-a424192bc1f9" providerId="ADAL" clId="{A97E6B72-6B5A-4AB2-B67A-5969307F531D}" dt="2021-03-08T02:42:31.989" v="34" actId="208"/>
          <ac:cxnSpMkLst>
            <pc:docMk/>
            <pc:sldMk cId="1648893752" sldId="256"/>
            <ac:cxnSpMk id="85" creationId="{7808C855-5326-4057-9953-7D74C2E18611}"/>
          </ac:cxnSpMkLst>
        </pc:cxnChg>
        <pc:cxnChg chg="mod">
          <ac:chgData name="山口　貴利" userId="aeb3a434-775e-4f0e-9c80-a424192bc1f9" providerId="ADAL" clId="{A97E6B72-6B5A-4AB2-B67A-5969307F531D}" dt="2021-03-08T02:42:35.982" v="35" actId="208"/>
          <ac:cxnSpMkLst>
            <pc:docMk/>
            <pc:sldMk cId="1648893752" sldId="256"/>
            <ac:cxnSpMk id="86" creationId="{DDF99910-841F-41BA-B8C1-356604EE2CB6}"/>
          </ac:cxnSpMkLst>
        </pc:cxnChg>
      </pc:sldChg>
      <pc:sldChg chg="addSp delSp modSp new mod">
        <pc:chgData name="山口　貴利" userId="aeb3a434-775e-4f0e-9c80-a424192bc1f9" providerId="ADAL" clId="{A97E6B72-6B5A-4AB2-B67A-5969307F531D}" dt="2021-03-10T05:58:33.856" v="2252" actId="20577"/>
        <pc:sldMkLst>
          <pc:docMk/>
          <pc:sldMk cId="570945266" sldId="257"/>
        </pc:sldMkLst>
        <pc:spChg chg="del">
          <ac:chgData name="山口　貴利" userId="aeb3a434-775e-4f0e-9c80-a424192bc1f9" providerId="ADAL" clId="{A97E6B72-6B5A-4AB2-B67A-5969307F531D}" dt="2021-03-10T04:37:28.379" v="55" actId="478"/>
          <ac:spMkLst>
            <pc:docMk/>
            <pc:sldMk cId="570945266" sldId="257"/>
            <ac:spMk id="2" creationId="{25325B10-5637-4970-A642-8D5807786DE7}"/>
          </ac:spMkLst>
        </pc:spChg>
        <pc:spChg chg="del">
          <ac:chgData name="山口　貴利" userId="aeb3a434-775e-4f0e-9c80-a424192bc1f9" providerId="ADAL" clId="{A97E6B72-6B5A-4AB2-B67A-5969307F531D}" dt="2021-03-10T04:37:25.395" v="54" actId="478"/>
          <ac:spMkLst>
            <pc:docMk/>
            <pc:sldMk cId="570945266" sldId="257"/>
            <ac:spMk id="3" creationId="{731671ED-343E-4D96-86E7-0BF2CC533429}"/>
          </ac:spMkLst>
        </pc:spChg>
        <pc:spChg chg="add mod">
          <ac:chgData name="山口　貴利" userId="aeb3a434-775e-4f0e-9c80-a424192bc1f9" providerId="ADAL" clId="{A97E6B72-6B5A-4AB2-B67A-5969307F531D}" dt="2021-03-10T05:58:33.856" v="2252" actId="20577"/>
          <ac:spMkLst>
            <pc:docMk/>
            <pc:sldMk cId="570945266" sldId="257"/>
            <ac:spMk id="5" creationId="{A3A10866-58FE-4BD1-A0EC-97AB20B86D71}"/>
          </ac:spMkLst>
        </pc:spChg>
        <pc:spChg chg="add del mod">
          <ac:chgData name="山口　貴利" userId="aeb3a434-775e-4f0e-9c80-a424192bc1f9" providerId="ADAL" clId="{A97E6B72-6B5A-4AB2-B67A-5969307F531D}" dt="2021-03-10T05:20:40.668" v="1708" actId="11529"/>
          <ac:spMkLst>
            <pc:docMk/>
            <pc:sldMk cId="570945266" sldId="257"/>
            <ac:spMk id="6" creationId="{2E1E20B3-26AB-47FD-BB8C-C716FAF7FB2F}"/>
          </ac:spMkLst>
        </pc:spChg>
        <pc:spChg chg="add mod">
          <ac:chgData name="山口　貴利" userId="aeb3a434-775e-4f0e-9c80-a424192bc1f9" providerId="ADAL" clId="{A97E6B72-6B5A-4AB2-B67A-5969307F531D}" dt="2021-03-10T05:55:08.836" v="2188" actId="14100"/>
          <ac:spMkLst>
            <pc:docMk/>
            <pc:sldMk cId="570945266" sldId="257"/>
            <ac:spMk id="7" creationId="{BD0C5AED-6620-4B48-BCD1-3EBB71BE920F}"/>
          </ac:spMkLst>
        </pc:spChg>
        <pc:grpChg chg="add mod">
          <ac:chgData name="山口　貴利" userId="aeb3a434-775e-4f0e-9c80-a424192bc1f9" providerId="ADAL" clId="{A97E6B72-6B5A-4AB2-B67A-5969307F531D}" dt="2021-03-10T05:50:26.565" v="2173" actId="164"/>
          <ac:grpSpMkLst>
            <pc:docMk/>
            <pc:sldMk cId="570945266" sldId="257"/>
            <ac:grpSpMk id="8" creationId="{BEBDBF76-63D9-483B-A566-FF2F5EA0E10E}"/>
          </ac:grpSpMkLst>
        </pc:grpChg>
        <pc:graphicFrameChg chg="add mod modGraphic">
          <ac:chgData name="山口　貴利" userId="aeb3a434-775e-4f0e-9c80-a424192bc1f9" providerId="ADAL" clId="{A97E6B72-6B5A-4AB2-B67A-5969307F531D}" dt="2021-03-10T05:55:44.375" v="2193" actId="207"/>
          <ac:graphicFrameMkLst>
            <pc:docMk/>
            <pc:sldMk cId="570945266" sldId="257"/>
            <ac:graphicFrameMk id="4" creationId="{19E7C8B1-5E1F-45A1-924C-F199564E8DB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67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9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27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72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88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79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49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73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32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7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1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CB4F-2158-4B73-9D6C-E652D51A2059}" type="datetimeFigureOut">
              <a:rPr kumimoji="1" lang="ja-JP" altLang="en-US" smtClean="0"/>
              <a:t>2021/6/8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362AF-C913-4392-BCB2-3CF62EDC12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7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AD41F5E4-2269-4953-BDEB-584856950173}"/>
              </a:ext>
            </a:extLst>
          </p:cNvPr>
          <p:cNvGrpSpPr/>
          <p:nvPr/>
        </p:nvGrpSpPr>
        <p:grpSpPr>
          <a:xfrm>
            <a:off x="271346" y="100362"/>
            <a:ext cx="12373091" cy="9406673"/>
            <a:chOff x="271346" y="100362"/>
            <a:chExt cx="12373091" cy="9406673"/>
          </a:xfrm>
          <a:solidFill>
            <a:schemeClr val="bg1"/>
          </a:solidFill>
        </p:grpSpPr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7418CF93-4A63-4639-871A-B9D561C500D1}"/>
                </a:ext>
              </a:extLst>
            </p:cNvPr>
            <p:cNvSpPr/>
            <p:nvPr/>
          </p:nvSpPr>
          <p:spPr>
            <a:xfrm>
              <a:off x="271346" y="727424"/>
              <a:ext cx="12373091" cy="656876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プロジェクトで達成すべき事項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5E2940A2-D79A-40E2-88D1-43B90CE61A43}"/>
                </a:ext>
              </a:extLst>
            </p:cNvPr>
            <p:cNvSpPr/>
            <p:nvPr/>
          </p:nvSpPr>
          <p:spPr>
            <a:xfrm>
              <a:off x="271346" y="100362"/>
              <a:ext cx="12373091" cy="62353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プロジェクトで達成する目標</a:t>
              </a:r>
            </a:p>
          </p:txBody>
        </p:sp>
        <p:sp>
          <p:nvSpPr>
            <p:cNvPr id="51" name="吹き出し: 左矢印 50">
              <a:extLst>
                <a:ext uri="{FF2B5EF4-FFF2-40B4-BE49-F238E27FC236}">
                  <a16:creationId xmlns:a16="http://schemas.microsoft.com/office/drawing/2014/main" id="{634F0CBE-8F20-4635-AE32-0F46A1C8E2F0}"/>
                </a:ext>
              </a:extLst>
            </p:cNvPr>
            <p:cNvSpPr/>
            <p:nvPr/>
          </p:nvSpPr>
          <p:spPr>
            <a:xfrm rot="5400000">
              <a:off x="2264502" y="-826862"/>
              <a:ext cx="8364035" cy="12303760"/>
            </a:xfrm>
            <a:prstGeom prst="leftArrowCallout">
              <a:avLst>
                <a:gd name="adj1" fmla="val 8923"/>
                <a:gd name="adj2" fmla="val 8792"/>
                <a:gd name="adj3" fmla="val 4228"/>
                <a:gd name="adj4" fmla="val 94951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6C5DA79D-A9EA-49D5-84F1-24EA4F3E8B3A}"/>
                </a:ext>
              </a:extLst>
            </p:cNvPr>
            <p:cNvSpPr/>
            <p:nvPr/>
          </p:nvSpPr>
          <p:spPr>
            <a:xfrm>
              <a:off x="392472" y="6019190"/>
              <a:ext cx="5941421" cy="118349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B219ADE2-250F-4A22-A23F-220DCEEFB09B}"/>
                </a:ext>
              </a:extLst>
            </p:cNvPr>
            <p:cNvSpPr/>
            <p:nvPr/>
          </p:nvSpPr>
          <p:spPr>
            <a:xfrm>
              <a:off x="6389649" y="6007099"/>
              <a:ext cx="6040154" cy="119558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5FD32CD2-D9F7-43EF-8027-652DF821F496}"/>
                </a:ext>
              </a:extLst>
            </p:cNvPr>
            <p:cNvSpPr/>
            <p:nvPr/>
          </p:nvSpPr>
          <p:spPr>
            <a:xfrm>
              <a:off x="386096" y="7271835"/>
              <a:ext cx="12047514" cy="1159726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6FD73C84-6670-4729-A5EB-41234B1C7EFD}"/>
                </a:ext>
              </a:extLst>
            </p:cNvPr>
            <p:cNvSpPr/>
            <p:nvPr/>
          </p:nvSpPr>
          <p:spPr>
            <a:xfrm>
              <a:off x="381448" y="8477409"/>
              <a:ext cx="12063313" cy="98113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C2CC4A42-DA2F-4C95-AFE5-643145982BCE}"/>
                </a:ext>
              </a:extLst>
            </p:cNvPr>
            <p:cNvSpPr txBox="1"/>
            <p:nvPr/>
          </p:nvSpPr>
          <p:spPr>
            <a:xfrm>
              <a:off x="2594610" y="1808480"/>
              <a:ext cx="2293620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2.Value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（開発する価値）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13DF0C16-9DD1-4908-BE02-0195C69466F1}"/>
                </a:ext>
              </a:extLst>
            </p:cNvPr>
            <p:cNvSpPr txBox="1"/>
            <p:nvPr/>
          </p:nvSpPr>
          <p:spPr>
            <a:xfrm>
              <a:off x="448310" y="6075681"/>
              <a:ext cx="13296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9.Cost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（費用）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5FCC07F3-2397-4867-8135-61D23ED426A6}"/>
                </a:ext>
              </a:extLst>
            </p:cNvPr>
            <p:cNvSpPr txBox="1"/>
            <p:nvPr/>
          </p:nvSpPr>
          <p:spPr>
            <a:xfrm>
              <a:off x="6404610" y="6050280"/>
              <a:ext cx="33362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5.Revenue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（資金計画）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DDE16419-56B9-42BF-A5DF-1E52A46D9F03}"/>
                </a:ext>
              </a:extLst>
            </p:cNvPr>
            <p:cNvSpPr txBox="1"/>
            <p:nvPr/>
          </p:nvSpPr>
          <p:spPr>
            <a:xfrm>
              <a:off x="435609" y="7332980"/>
              <a:ext cx="3696653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10.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人権の保護および法令等の遵守への対応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3147875E-703E-4F82-B7AD-79475CFDEBBF}"/>
                </a:ext>
              </a:extLst>
            </p:cNvPr>
            <p:cNvSpPr txBox="1"/>
            <p:nvPr/>
          </p:nvSpPr>
          <p:spPr>
            <a:xfrm>
              <a:off x="449898" y="8534717"/>
              <a:ext cx="3336290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11.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データマネジメントについて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3AAE29B6-9F53-42A7-B844-A8FDF4163E78}"/>
                </a:ext>
              </a:extLst>
            </p:cNvPr>
            <p:cNvSpPr/>
            <p:nvPr/>
          </p:nvSpPr>
          <p:spPr>
            <a:xfrm>
              <a:off x="10188575" y="1744663"/>
              <a:ext cx="2243138" cy="42005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CA5D4D67-22B6-42F6-8948-EF6B8230A92C}"/>
                </a:ext>
              </a:extLst>
            </p:cNvPr>
            <p:cNvSpPr txBox="1"/>
            <p:nvPr/>
          </p:nvSpPr>
          <p:spPr>
            <a:xfrm>
              <a:off x="10201910" y="1778317"/>
              <a:ext cx="2110741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1.Customer</a:t>
              </a:r>
              <a:r>
                <a:rPr lang="ja-JP" altLang="en-US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（対象者）</a:t>
              </a:r>
              <a:endParaRPr lang="ja-JP" altLang="ja-JP" sz="12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A1E7CB26-9B1B-465D-B9C8-38BB5FA43C48}"/>
                </a:ext>
              </a:extLst>
            </p:cNvPr>
            <p:cNvSpPr/>
            <p:nvPr/>
          </p:nvSpPr>
          <p:spPr>
            <a:xfrm>
              <a:off x="7624697" y="3876041"/>
              <a:ext cx="2471804" cy="20701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t">
              <a:noAutofit/>
            </a:bodyPr>
            <a:lstStyle/>
            <a:p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3.Channel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（提供の仕方）</a:t>
              </a:r>
            </a:p>
          </p:txBody>
        </p: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AA65609C-5E83-4DA5-BDF3-25A24CE28F54}"/>
                </a:ext>
              </a:extLst>
            </p:cNvPr>
            <p:cNvGrpSpPr/>
            <p:nvPr/>
          </p:nvGrpSpPr>
          <p:grpSpPr>
            <a:xfrm>
              <a:off x="5054599" y="1739900"/>
              <a:ext cx="2463800" cy="4216399"/>
              <a:chOff x="5118100" y="1638301"/>
              <a:chExt cx="2422094" cy="4191000"/>
            </a:xfrm>
            <a:grpFill/>
          </p:grpSpPr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08AFC451-A034-439C-A5DF-3418DF442222}"/>
                  </a:ext>
                </a:extLst>
              </p:cNvPr>
              <p:cNvSpPr/>
              <p:nvPr/>
            </p:nvSpPr>
            <p:spPr>
              <a:xfrm>
                <a:off x="5118100" y="1638301"/>
                <a:ext cx="2422094" cy="41910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7BE819F4-78D5-4586-AF99-364C464637FF}"/>
                  </a:ext>
                </a:extLst>
              </p:cNvPr>
              <p:cNvSpPr txBox="1"/>
              <p:nvPr/>
            </p:nvSpPr>
            <p:spPr>
              <a:xfrm>
                <a:off x="5147310" y="16687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2.Value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（価値）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AF6A2241-752B-43C7-89A3-EB8EF3E479D1}"/>
                </a:ext>
              </a:extLst>
            </p:cNvPr>
            <p:cNvGrpSpPr/>
            <p:nvPr/>
          </p:nvGrpSpPr>
          <p:grpSpPr>
            <a:xfrm>
              <a:off x="7607297" y="1741487"/>
              <a:ext cx="2489200" cy="2095500"/>
              <a:chOff x="7659074" y="1625600"/>
              <a:chExt cx="2399326" cy="2095500"/>
            </a:xfrm>
            <a:grpFill/>
          </p:grpSpPr>
          <p:sp>
            <p:nvSpPr>
              <p:cNvPr id="69" name="正方形/長方形 68">
                <a:extLst>
                  <a:ext uri="{FF2B5EF4-FFF2-40B4-BE49-F238E27FC236}">
                    <a16:creationId xmlns:a16="http://schemas.microsoft.com/office/drawing/2014/main" id="{F009CF89-9726-42AE-ADCE-47FAFEEA25EE}"/>
                  </a:ext>
                </a:extLst>
              </p:cNvPr>
              <p:cNvSpPr/>
              <p:nvPr/>
            </p:nvSpPr>
            <p:spPr>
              <a:xfrm rot="10800000">
                <a:off x="7659074" y="1625600"/>
                <a:ext cx="2399326" cy="20955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D3025F63-E813-4663-9B82-6754A6D9EC99}"/>
                  </a:ext>
                </a:extLst>
              </p:cNvPr>
              <p:cNvSpPr txBox="1"/>
              <p:nvPr/>
            </p:nvSpPr>
            <p:spPr>
              <a:xfrm>
                <a:off x="7680960" y="1668780"/>
                <a:ext cx="2293620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4.Relation</a:t>
                </a:r>
                <a:r>
                  <a:rPr lang="ja-JP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（対象者との関係の構築方法）</a:t>
                </a:r>
              </a:p>
            </p:txBody>
          </p:sp>
        </p:grpSp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8A996FA5-0ABF-4660-BAF7-9A0333269909}"/>
                </a:ext>
              </a:extLst>
            </p:cNvPr>
            <p:cNvGrpSpPr/>
            <p:nvPr/>
          </p:nvGrpSpPr>
          <p:grpSpPr>
            <a:xfrm>
              <a:off x="2542648" y="1718351"/>
              <a:ext cx="2435752" cy="2080135"/>
              <a:chOff x="2555348" y="1616751"/>
              <a:chExt cx="2435752" cy="2080135"/>
            </a:xfrm>
            <a:grpFill/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54D4D1D-229F-4B01-B52E-700F8047773E}"/>
                  </a:ext>
                </a:extLst>
              </p:cNvPr>
              <p:cNvSpPr/>
              <p:nvPr/>
            </p:nvSpPr>
            <p:spPr>
              <a:xfrm rot="5400000">
                <a:off x="2733156" y="1438943"/>
                <a:ext cx="2080135" cy="2435752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D5937D0-6C5F-481C-8637-90BCEACBAEC1}"/>
                  </a:ext>
                </a:extLst>
              </p:cNvPr>
              <p:cNvSpPr txBox="1"/>
              <p:nvPr/>
            </p:nvSpPr>
            <p:spPr>
              <a:xfrm>
                <a:off x="2607310" y="16814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7.Activities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（活動）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15448053-AE4E-4893-82DE-45203521F3A2}"/>
                </a:ext>
              </a:extLst>
            </p:cNvPr>
            <p:cNvGrpSpPr/>
            <p:nvPr/>
          </p:nvGrpSpPr>
          <p:grpSpPr>
            <a:xfrm>
              <a:off x="2542645" y="3873500"/>
              <a:ext cx="2433917" cy="2082575"/>
              <a:chOff x="2555345" y="3771900"/>
              <a:chExt cx="2433917" cy="2082575"/>
            </a:xfrm>
            <a:grpFill/>
          </p:grpSpPr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CBC77438-1C7E-45EF-B818-4672164C446A}"/>
                  </a:ext>
                </a:extLst>
              </p:cNvPr>
              <p:cNvSpPr/>
              <p:nvPr/>
            </p:nvSpPr>
            <p:spPr>
              <a:xfrm rot="5400000">
                <a:off x="2731016" y="3596229"/>
                <a:ext cx="2082575" cy="2433917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0CC2E4F3-693E-4B34-950D-03A59F6255C2}"/>
                  </a:ext>
                </a:extLst>
              </p:cNvPr>
              <p:cNvSpPr txBox="1"/>
              <p:nvPr/>
            </p:nvSpPr>
            <p:spPr>
              <a:xfrm>
                <a:off x="2569210" y="3827780"/>
                <a:ext cx="2293620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6.Resources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（資源）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AC83264E-43E8-4826-B354-9C2396365012}"/>
                </a:ext>
              </a:extLst>
            </p:cNvPr>
            <p:cNvGrpSpPr/>
            <p:nvPr/>
          </p:nvGrpSpPr>
          <p:grpSpPr>
            <a:xfrm>
              <a:off x="411046" y="1714501"/>
              <a:ext cx="2052753" cy="4219449"/>
              <a:chOff x="423746" y="1638880"/>
              <a:chExt cx="2052753" cy="4193470"/>
            </a:xfrm>
            <a:grpFill/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6D0D42B6-5BE2-4A09-9A36-AE7A375E8752}"/>
                  </a:ext>
                </a:extLst>
              </p:cNvPr>
              <p:cNvSpPr/>
              <p:nvPr/>
            </p:nvSpPr>
            <p:spPr>
              <a:xfrm rot="5400000">
                <a:off x="-646612" y="2709238"/>
                <a:ext cx="4193470" cy="2052753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t">
                <a:noAutofit/>
              </a:bodyPr>
              <a:lstStyle/>
              <a:p>
                <a:endParaRPr lang="ja-JP" altLang="en-US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57BE7C37-5BBE-44C2-BAAE-227F4C9A6A80}"/>
                  </a:ext>
                </a:extLst>
              </p:cNvPr>
              <p:cNvSpPr txBox="1"/>
              <p:nvPr/>
            </p:nvSpPr>
            <p:spPr>
              <a:xfrm>
                <a:off x="473710" y="1668938"/>
                <a:ext cx="1913890" cy="27529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8.Partners</a:t>
                </a:r>
                <a:r>
                  <a:rPr lang="ja-JP" altLang="en-US" sz="1200" b="1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（協力者）</a:t>
                </a:r>
                <a:endParaRPr lang="ja-JP" altLang="ja-JP" sz="1200" b="1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821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19050">
          <a:solidFill>
            <a:schemeClr val="accent4">
              <a:lumMod val="75000"/>
            </a:schemeClr>
          </a:solidFill>
        </a:ln>
      </a:spPr>
      <a:bodyPr wrap="square" rtlCol="0" anchor="ctr"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278CB940E2EB1408499E92DB8BE9AE1" ma:contentTypeVersion="16" ma:contentTypeDescription="新しいドキュメントを作成します。" ma:contentTypeScope="" ma:versionID="b2f6e94a325dfa2e369d7ea595fcbbe0">
  <xsd:schema xmlns:xsd="http://www.w3.org/2001/XMLSchema" xmlns:xs="http://www.w3.org/2001/XMLSchema" xmlns:p="http://schemas.microsoft.com/office/2006/metadata/properties" xmlns:ns2="c9f26e4d-f72e-4893-8cea-86c44b471589" xmlns:ns3="c200c124-4542-40b0-b9f2-977e866ae651" targetNamespace="http://schemas.microsoft.com/office/2006/metadata/properties" ma:root="true" ma:fieldsID="e146ee4fd535127d31463b4aabaef771" ns2:_="" ns3:_="">
    <xsd:import namespace="c9f26e4d-f72e-4893-8cea-86c44b471589"/>
    <xsd:import namespace="c200c124-4542-40b0-b9f2-977e866ae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_x5099__x8003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6e4d-f72e-4893-8cea-86c44b4715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e2e5d9f-f35e-43ca-bdad-ae1a9f1fdf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5099__x8003_" ma:index="22" nillable="true" ma:displayName="備考" ma:description="フォルダ・ファイルの説明" ma:format="Dropdown" ma:internalName="_x5099__x8003_">
      <xsd:simpleType>
        <xsd:restriction base="dms:Text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0c124-4542-40b0-b9f2-977e866ae65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5a47a23-eb80-4461-9993-ed2411f8622d}" ma:internalName="TaxCatchAll" ma:showField="CatchAllData" ma:web="c200c124-4542-40b0-b9f2-977e866ae6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コンテンツ タイプ"/>
        <xsd:element ref="dc:title" minOccurs="0" maxOccurs="1" ma:index="1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f26e4d-f72e-4893-8cea-86c44b471589">
      <Terms xmlns="http://schemas.microsoft.com/office/infopath/2007/PartnerControls"/>
    </lcf76f155ced4ddcb4097134ff3c332f>
    <TaxCatchAll xmlns="c200c124-4542-40b0-b9f2-977e866ae651" xsi:nil="true"/>
    <_x5099__x8003_ xmlns="c9f26e4d-f72e-4893-8cea-86c44b471589" xsi:nil="true"/>
  </documentManagement>
</p:properties>
</file>

<file path=customXml/itemProps1.xml><?xml version="1.0" encoding="utf-8"?>
<ds:datastoreItem xmlns:ds="http://schemas.openxmlformats.org/officeDocument/2006/customXml" ds:itemID="{288102A2-FCB9-4BDB-A163-4244236D96B3}"/>
</file>

<file path=customXml/itemProps2.xml><?xml version="1.0" encoding="utf-8"?>
<ds:datastoreItem xmlns:ds="http://schemas.openxmlformats.org/officeDocument/2006/customXml" ds:itemID="{AC1E780E-33D7-4BA6-BA23-1B0EB57777C7}"/>
</file>

<file path=customXml/itemProps3.xml><?xml version="1.0" encoding="utf-8"?>
<ds:datastoreItem xmlns:ds="http://schemas.openxmlformats.org/officeDocument/2006/customXml" ds:itemID="{F321F5ED-542E-445F-A77C-8003F659A09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2019</TotalTime>
  <Words>100</Words>
  <Application>Microsoft Office PowerPoint</Application>
  <PresentationFormat>A3 297x420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貴利</dc:creator>
  <cp:lastModifiedBy>山口　貴利</cp:lastModifiedBy>
  <cp:revision>30</cp:revision>
  <dcterms:created xsi:type="dcterms:W3CDTF">2021-03-08T01:58:50Z</dcterms:created>
  <dcterms:modified xsi:type="dcterms:W3CDTF">2021-06-08T07:09:21Z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0x0101006278CB940E2EB1408499E92DB8BE9AE1</vt:lpwstr>
  </property>
  <property fmtid="{D5CDD505-2E9C-101B-9397-08002B2CF9AE}" pid="3" name="MediaServiceImageTags">
    <vt:lpwstr/>
  </property>
</Properties>
</file>