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8272"/>
            <a:ext cx="9073008" cy="625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sz="3600" b="1" dirty="0" smtClean="0"/>
              <a:t>Conflict of Interest Disclosure</a:t>
            </a:r>
            <a:endParaRPr kumimoji="1" lang="ja-JP" altLang="en-US" sz="36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52379"/>
              </p:ext>
            </p:extLst>
          </p:nvPr>
        </p:nvGraphicFramePr>
        <p:xfrm>
          <a:off x="359025" y="2420888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5231904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ysClr val="windowText" lastClr="000000"/>
                          </a:solidFill>
                        </a:rPr>
                        <a:t>No, nothing to disclose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ysClr val="windowText" lastClr="000000"/>
                          </a:solidFill>
                        </a:rPr>
                        <a:t>Yes, please specify: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732687"/>
              </p:ext>
            </p:extLst>
          </p:nvPr>
        </p:nvGraphicFramePr>
        <p:xfrm>
          <a:off x="359025" y="3618736"/>
          <a:ext cx="8461447" cy="240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936104"/>
                <a:gridCol w="1008112"/>
                <a:gridCol w="792088"/>
                <a:gridCol w="792088"/>
                <a:gridCol w="720080"/>
                <a:gridCol w="864096"/>
                <a:gridCol w="864096"/>
                <a:gridCol w="1188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Company 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Name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Honoraria/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Expenses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Consulting/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Advisory</a:t>
                      </a:r>
                      <a:r>
                        <a:rPr kumimoji="1" lang="en-US" altLang="ja-JP" sz="1100" baseline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 Board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Funded Research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Royalties/Patent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Stock Options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Ownership/Equity Position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Employee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Other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(please specify)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Example: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Company XYZ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×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×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×</a:t>
                      </a:r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6" y="96615"/>
            <a:ext cx="359410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4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Conflict of Interest Disclosure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 Disclosure</dc:title>
  <dc:creator>Wakaba Haba</dc:creator>
  <cp:lastModifiedBy>Wakaba Haba</cp:lastModifiedBy>
  <cp:revision>5</cp:revision>
  <cp:lastPrinted>2019-04-26T05:50:09Z</cp:lastPrinted>
  <dcterms:created xsi:type="dcterms:W3CDTF">2019-04-26T04:13:43Z</dcterms:created>
  <dcterms:modified xsi:type="dcterms:W3CDTF">2019-04-26T05:53:37Z</dcterms:modified>
</cp:coreProperties>
</file>